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6" r:id="rId4"/>
    <p:sldId id="272" r:id="rId5"/>
    <p:sldId id="287" r:id="rId6"/>
    <p:sldId id="288" r:id="rId7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D21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5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86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44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4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4B654-E555-442E-93A9-CA9D2E74B3D8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BCF1-1CDD-4D26-940D-09D258352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2133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Routes</a:t>
            </a:r>
            <a:br>
              <a:rPr lang="en-US" dirty="0" smtClean="0"/>
            </a:br>
            <a:r>
              <a:rPr lang="en-US" dirty="0" smtClean="0"/>
              <a:t>Starting from </a:t>
            </a:r>
            <a:r>
              <a:rPr lang="en-US" dirty="0" smtClean="0"/>
              <a:t>Christmas Hill Park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Color Map</a:t>
            </a:r>
            <a:endParaRPr lang="en-US" sz="6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10/8/2024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83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8575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Instructions for making Color “All Roads” and “All Routes” Maps</a:t>
            </a:r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Using </a:t>
            </a:r>
            <a:r>
              <a:rPr lang="en-US" sz="1600" dirty="0" err="1" smtClean="0"/>
              <a:t>RideWithGPS</a:t>
            </a:r>
            <a:r>
              <a:rPr lang="en-US" sz="1600" dirty="0" smtClean="0"/>
              <a:t>, PAINT, and </a:t>
            </a:r>
            <a:r>
              <a:rPr lang="en-US" sz="1600" dirty="0" err="1" smtClean="0"/>
              <a:t>Powerpoint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Start with </a:t>
            </a:r>
            <a:r>
              <a:rPr lang="en-US" sz="1600" dirty="0" err="1" smtClean="0"/>
              <a:t>RideWithGPS</a:t>
            </a:r>
            <a:r>
              <a:rPr lang="en-US" sz="1600" dirty="0" smtClean="0"/>
              <a:t>, create a route of all roads to be used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Hide the elevation profile, and click full screen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Alt-</a:t>
            </a:r>
            <a:r>
              <a:rPr lang="en-US" sz="1600" dirty="0" err="1" smtClean="0"/>
              <a:t>PrintScreen</a:t>
            </a:r>
            <a:r>
              <a:rPr lang="en-US" sz="1600" dirty="0" smtClean="0"/>
              <a:t> to copy the color map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Copy the color map onto a </a:t>
            </a:r>
            <a:r>
              <a:rPr lang="en-US" sz="1600" dirty="0" err="1" smtClean="0"/>
              <a:t>Powerpoint</a:t>
            </a:r>
            <a:r>
              <a:rPr lang="en-US" sz="1600" dirty="0" smtClean="0"/>
              <a:t> page, and crop/resize it to fill the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Star symbols for each </a:t>
            </a:r>
            <a:r>
              <a:rPr lang="en-US" sz="1600" dirty="0" err="1" smtClean="0"/>
              <a:t>reststop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</a:t>
            </a:r>
            <a:r>
              <a:rPr lang="en-US" sz="1600" dirty="0" err="1" smtClean="0"/>
              <a:t>reststop</a:t>
            </a:r>
            <a:r>
              <a:rPr lang="en-US" sz="1600" dirty="0" smtClean="0"/>
              <a:t> names, </a:t>
            </a:r>
            <a:r>
              <a:rPr lang="en-US" sz="1600" dirty="0" err="1" smtClean="0"/>
              <a:t>fontsize</a:t>
            </a:r>
            <a:r>
              <a:rPr lang="en-US" sz="1600" dirty="0" smtClean="0"/>
              <a:t> = 14, Bold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Once everything is positioned correctly, then group all together. This is the “All </a:t>
            </a:r>
            <a:r>
              <a:rPr lang="en-US" sz="1600" dirty="0" err="1" smtClean="0"/>
              <a:t>Roads”master</a:t>
            </a:r>
            <a:r>
              <a:rPr lang="en-US" sz="1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Save the file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On a new page, create the legend, showing color arrows for each route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Copy the “All Roads” master to a new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Copy the legend onto this new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Group all items together. This page will be used for “Riders vs Time” pages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Copy this page onto another new 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Add the color arrows all along the routes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Once everything is positioned correctly, then group all together. This is the “All </a:t>
            </a:r>
            <a:r>
              <a:rPr lang="en-US" sz="1600" dirty="0" err="1" smtClean="0"/>
              <a:t>Routes”master</a:t>
            </a:r>
            <a:r>
              <a:rPr lang="en-US" sz="1600" dirty="0" smtClean="0"/>
              <a:t> 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Save the file again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For each master page, do the following steps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Select all, then Ctrl-C to copy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Go to PAINT, and ctrl-V to paste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1600" dirty="0" smtClean="0"/>
              <a:t>Save as a JPG file. “All Roads”, “All Routes”</a:t>
            </a:r>
          </a:p>
        </p:txBody>
      </p:sp>
    </p:spTree>
    <p:extLst>
      <p:ext uri="{BB962C8B-B14F-4D97-AF65-F5344CB8AC3E}">
        <p14:creationId xmlns:p14="http://schemas.microsoft.com/office/powerpoint/2010/main" val="801842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8080" y="15421"/>
            <a:ext cx="8743741" cy="6849869"/>
            <a:chOff x="318080" y="15421"/>
            <a:chExt cx="8743741" cy="684986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66" t="21722" r="25746" b="9243"/>
            <a:stretch/>
          </p:blipFill>
          <p:spPr bwMode="auto">
            <a:xfrm>
              <a:off x="318080" y="15421"/>
              <a:ext cx="8666328" cy="683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5-Point Star 3"/>
            <p:cNvSpPr/>
            <p:nvPr/>
          </p:nvSpPr>
          <p:spPr>
            <a:xfrm>
              <a:off x="1667773" y="4134929"/>
              <a:ext cx="152400" cy="1524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4048664" y="3420374"/>
              <a:ext cx="152400" cy="1524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5-Point Star 5"/>
            <p:cNvSpPr/>
            <p:nvPr/>
          </p:nvSpPr>
          <p:spPr>
            <a:xfrm>
              <a:off x="6019800" y="228600"/>
              <a:ext cx="152400" cy="1524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10665" y="6649527"/>
              <a:ext cx="152400" cy="1524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7732143" y="4257136"/>
              <a:ext cx="152400" cy="152400"/>
            </a:xfrm>
            <a:prstGeom prst="star5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25557" y="29960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Henry Coe</a:t>
              </a:r>
            </a:p>
            <a:p>
              <a:r>
                <a:rPr lang="en-US" sz="1400" b="1" dirty="0" smtClean="0"/>
                <a:t>State Park</a:t>
              </a:r>
              <a:endParaRPr lang="en-US" sz="14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631951" y="3465408"/>
              <a:ext cx="142987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Gilroy </a:t>
              </a:r>
            </a:p>
            <a:p>
              <a:r>
                <a:rPr lang="en-US" sz="1400" b="1" dirty="0" smtClean="0"/>
                <a:t>Hot Springs</a:t>
              </a:r>
            </a:p>
            <a:p>
              <a:r>
                <a:rPr lang="en-US" sz="1400" b="1" dirty="0" err="1" smtClean="0"/>
                <a:t>CalFire</a:t>
              </a:r>
              <a:r>
                <a:rPr lang="en-US" sz="1400" b="1" dirty="0" smtClean="0"/>
                <a:t> Station</a:t>
              </a:r>
              <a:endParaRPr lang="en-US" sz="14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8381" y="4116237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Uvas</a:t>
              </a:r>
              <a:r>
                <a:rPr lang="en-US" sz="1400" b="1" dirty="0" smtClean="0"/>
                <a:t> Reservoir</a:t>
              </a:r>
            </a:p>
            <a:p>
              <a:r>
                <a:rPr lang="en-US" sz="1400" b="1" dirty="0" smtClean="0"/>
                <a:t>County Park</a:t>
              </a:r>
              <a:endParaRPr lang="en-US" sz="14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149306" y="3285125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San Martin</a:t>
              </a:r>
              <a:endParaRPr lang="en-US" sz="14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171646" y="6557513"/>
              <a:ext cx="1676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Christmas Hill Park</a:t>
              </a:r>
              <a:endParaRPr lang="en-US" sz="14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43464" y="4945810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Redwood Retreat</a:t>
              </a:r>
              <a:endParaRPr lang="en-US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87210" y="893469"/>
              <a:ext cx="1447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 smtClean="0"/>
                <a:t>Llagas</a:t>
              </a:r>
              <a:r>
                <a:rPr lang="en-US" sz="1400" b="1" dirty="0" smtClean="0"/>
                <a:t> / </a:t>
              </a:r>
            </a:p>
            <a:p>
              <a:r>
                <a:rPr lang="en-US" sz="1400" b="1" dirty="0" smtClean="0"/>
                <a:t>Willow Springs</a:t>
              </a:r>
              <a:endParaRPr 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5841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629400" y="1699150"/>
            <a:ext cx="255494" cy="1272650"/>
            <a:chOff x="6629400" y="1699150"/>
            <a:chExt cx="255494" cy="1272650"/>
          </a:xfrm>
        </p:grpSpPr>
        <p:sp>
          <p:nvSpPr>
            <p:cNvPr id="20" name="Right Arrow 19"/>
            <p:cNvSpPr/>
            <p:nvPr/>
          </p:nvSpPr>
          <p:spPr>
            <a:xfrm>
              <a:off x="6629400" y="2514600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>
              <a:off x="6629400" y="2819400"/>
              <a:ext cx="228600" cy="152400"/>
            </a:xfrm>
            <a:prstGeom prst="rightArrow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6647329" y="225944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6638365" y="1959127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6656294" y="1699150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38200" y="381000"/>
            <a:ext cx="3733800" cy="1524345"/>
            <a:chOff x="685800" y="914400"/>
            <a:chExt cx="3733800" cy="1524345"/>
          </a:xfrm>
        </p:grpSpPr>
        <p:sp>
          <p:nvSpPr>
            <p:cNvPr id="26" name="Rectangle 25"/>
            <p:cNvSpPr/>
            <p:nvPr/>
          </p:nvSpPr>
          <p:spPr>
            <a:xfrm>
              <a:off x="685800" y="914400"/>
              <a:ext cx="3733800" cy="152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37618" y="961417"/>
              <a:ext cx="3381982" cy="1477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33 Mile – shortest route</a:t>
              </a:r>
            </a:p>
            <a:p>
              <a:r>
                <a:rPr lang="en-US" dirty="0" smtClean="0"/>
                <a:t>  44 </a:t>
              </a:r>
              <a:r>
                <a:rPr lang="en-US" dirty="0"/>
                <a:t>Mile – short </a:t>
              </a:r>
              <a:r>
                <a:rPr lang="en-US" dirty="0" smtClean="0"/>
                <a:t>route</a:t>
              </a:r>
            </a:p>
            <a:p>
              <a:r>
                <a:rPr lang="en-US" dirty="0" smtClean="0"/>
                <a:t>  62 </a:t>
              </a:r>
              <a:r>
                <a:rPr lang="en-US" dirty="0"/>
                <a:t>Mile – </a:t>
              </a:r>
              <a:r>
                <a:rPr lang="en-US" dirty="0" smtClean="0"/>
                <a:t>adds Gilroy Hot Springs</a:t>
              </a:r>
            </a:p>
            <a:p>
              <a:r>
                <a:rPr lang="en-US" dirty="0" smtClean="0"/>
                <a:t>  90 Mile – adds Henry Coe</a:t>
              </a:r>
            </a:p>
            <a:p>
              <a:r>
                <a:rPr lang="en-US" dirty="0" smtClean="0"/>
                <a:t>100 Mile – adds Redwood Retreat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784031" y="1050639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52475" y="185737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762000" y="1600200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762000" y="1295400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52475" y="2171700"/>
              <a:ext cx="228600" cy="152400"/>
            </a:xfrm>
            <a:prstGeom prst="rightArrow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914400" y="2209800"/>
            <a:ext cx="3276600" cy="1371600"/>
            <a:chOff x="762000" y="914400"/>
            <a:chExt cx="3276600" cy="1371600"/>
          </a:xfrm>
        </p:grpSpPr>
        <p:sp>
          <p:nvSpPr>
            <p:cNvPr id="31" name="Rectangle 30"/>
            <p:cNvSpPr/>
            <p:nvPr/>
          </p:nvSpPr>
          <p:spPr>
            <a:xfrm>
              <a:off x="762000" y="914400"/>
              <a:ext cx="3276600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33450" y="962025"/>
              <a:ext cx="3028950" cy="13234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33 Mile – shortest route</a:t>
              </a:r>
            </a:p>
            <a:p>
              <a:r>
                <a:rPr lang="en-US" sz="1600" dirty="0" smtClean="0"/>
                <a:t>  44 </a:t>
              </a:r>
              <a:r>
                <a:rPr lang="en-US" sz="1600" dirty="0"/>
                <a:t>Mile – short </a:t>
              </a:r>
              <a:r>
                <a:rPr lang="en-US" sz="1600" dirty="0" smtClean="0"/>
                <a:t>route</a:t>
              </a:r>
            </a:p>
            <a:p>
              <a:r>
                <a:rPr lang="en-US" sz="1600" dirty="0" smtClean="0"/>
                <a:t>  62 </a:t>
              </a:r>
              <a:r>
                <a:rPr lang="en-US" sz="1600" dirty="0"/>
                <a:t>Mile – </a:t>
              </a:r>
              <a:r>
                <a:rPr lang="en-US" sz="1600" dirty="0" smtClean="0"/>
                <a:t>adds Gilroy Hot Springs</a:t>
              </a:r>
            </a:p>
            <a:p>
              <a:r>
                <a:rPr lang="en-US" sz="1600" dirty="0" smtClean="0"/>
                <a:t>  90 Mile – adds Henry Coe</a:t>
              </a:r>
            </a:p>
            <a:p>
              <a:r>
                <a:rPr lang="en-US" sz="1600" dirty="0" smtClean="0"/>
                <a:t>100 Mile – adds Redwood Retreat</a:t>
              </a:r>
            </a:p>
          </p:txBody>
        </p:sp>
        <p:sp>
          <p:nvSpPr>
            <p:cNvPr id="33" name="Right Arrow 32"/>
            <p:cNvSpPr/>
            <p:nvPr/>
          </p:nvSpPr>
          <p:spPr>
            <a:xfrm>
              <a:off x="784031" y="1050639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762000" y="1752600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>
              <a:off x="762000" y="155257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762000" y="1295400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>
              <a:off x="762000" y="2057400"/>
              <a:ext cx="228600" cy="152400"/>
            </a:xfrm>
            <a:prstGeom prst="rightArrow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66800" y="4191000"/>
            <a:ext cx="2286000" cy="1143000"/>
            <a:chOff x="1066800" y="4191000"/>
            <a:chExt cx="2286000" cy="1143000"/>
          </a:xfrm>
        </p:grpSpPr>
        <p:sp>
          <p:nvSpPr>
            <p:cNvPr id="30" name="Rectangle 29"/>
            <p:cNvSpPr/>
            <p:nvPr/>
          </p:nvSpPr>
          <p:spPr>
            <a:xfrm>
              <a:off x="1066800" y="4191000"/>
              <a:ext cx="2286000" cy="1143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38250" y="4238625"/>
              <a:ext cx="2114550" cy="107721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  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29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Mile </a:t>
              </a:r>
              <a:r>
                <a:rPr lang="en-US" sz="1600" dirty="0" smtClean="0"/>
                <a:t> – 1 </a:t>
              </a:r>
              <a:r>
                <a:rPr lang="en-US" sz="1600" dirty="0" err="1" smtClean="0"/>
                <a:t>reststop</a:t>
              </a:r>
              <a:endParaRPr lang="en-US" sz="1600" dirty="0" smtClean="0"/>
            </a:p>
            <a:p>
              <a:r>
                <a:rPr lang="en-US" sz="1600" dirty="0" smtClean="0"/>
                <a:t>  </a:t>
              </a:r>
              <a:r>
                <a:rPr lang="en-US" sz="1600" dirty="0" smtClean="0"/>
                <a:t> </a:t>
              </a:r>
              <a:r>
                <a:rPr lang="en-US" sz="1600" dirty="0" smtClean="0"/>
                <a:t>49</a:t>
              </a:r>
              <a:r>
                <a:rPr lang="en-US" sz="1600" dirty="0" smtClean="0"/>
                <a:t> </a:t>
              </a:r>
              <a:r>
                <a:rPr lang="en-US" sz="1600" dirty="0"/>
                <a:t>Mile </a:t>
              </a:r>
              <a:r>
                <a:rPr lang="en-US" sz="1600" dirty="0" smtClean="0"/>
                <a:t> – </a:t>
              </a:r>
              <a:r>
                <a:rPr lang="en-US" sz="1600" dirty="0"/>
                <a:t>2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reststops</a:t>
              </a:r>
              <a:endParaRPr lang="en-US" sz="1600" dirty="0" smtClean="0"/>
            </a:p>
            <a:p>
              <a:r>
                <a:rPr lang="en-US" sz="1600" dirty="0" smtClean="0"/>
                <a:t>  </a:t>
              </a:r>
              <a:r>
                <a:rPr lang="en-US" sz="1600" dirty="0" smtClean="0"/>
                <a:t> 73 </a:t>
              </a:r>
              <a:r>
                <a:rPr lang="en-US" sz="1600" dirty="0"/>
                <a:t>Mile </a:t>
              </a:r>
              <a:r>
                <a:rPr lang="en-US" sz="1600" dirty="0" smtClean="0"/>
                <a:t> – </a:t>
              </a:r>
              <a:r>
                <a:rPr lang="en-US" sz="1600" dirty="0"/>
                <a:t>3</a:t>
              </a:r>
              <a:r>
                <a:rPr lang="en-US" sz="1600" dirty="0" smtClean="0"/>
                <a:t> </a:t>
              </a:r>
              <a:r>
                <a:rPr lang="en-US" sz="1600" dirty="0" err="1" smtClean="0"/>
                <a:t>reststops</a:t>
              </a:r>
              <a:endParaRPr lang="en-US" sz="1600" dirty="0" smtClean="0"/>
            </a:p>
            <a:p>
              <a:r>
                <a:rPr lang="en-US" sz="1600" dirty="0" smtClean="0"/>
                <a:t> </a:t>
              </a:r>
              <a:r>
                <a:rPr lang="en-US" sz="1600" dirty="0" smtClean="0"/>
                <a:t>100 </a:t>
              </a:r>
              <a:r>
                <a:rPr lang="en-US" sz="1600" dirty="0" smtClean="0"/>
                <a:t>Mile </a:t>
              </a:r>
              <a:r>
                <a:rPr lang="en-US" sz="1600" dirty="0" smtClean="0"/>
                <a:t> – 4 </a:t>
              </a:r>
              <a:r>
                <a:rPr lang="en-US" sz="1600" dirty="0" err="1" smtClean="0"/>
                <a:t>reststops</a:t>
              </a:r>
              <a:endParaRPr lang="en-US" sz="1600" dirty="0" smtClean="0"/>
            </a:p>
          </p:txBody>
        </p:sp>
        <p:sp>
          <p:nvSpPr>
            <p:cNvPr id="39" name="Right Arrow 38"/>
            <p:cNvSpPr/>
            <p:nvPr/>
          </p:nvSpPr>
          <p:spPr>
            <a:xfrm>
              <a:off x="1131963" y="4318613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1109932" y="502057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>
              <a:off x="1109932" y="4820549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>
              <a:off x="1109932" y="4563374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337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8080" y="15421"/>
            <a:ext cx="8743741" cy="6849869"/>
            <a:chOff x="318080" y="15421"/>
            <a:chExt cx="8743741" cy="6849869"/>
          </a:xfrm>
        </p:grpSpPr>
        <p:grpSp>
          <p:nvGrpSpPr>
            <p:cNvPr id="2" name="Group 1"/>
            <p:cNvGrpSpPr/>
            <p:nvPr/>
          </p:nvGrpSpPr>
          <p:grpSpPr>
            <a:xfrm>
              <a:off x="318080" y="15421"/>
              <a:ext cx="8743741" cy="6849869"/>
              <a:chOff x="318080" y="15421"/>
              <a:chExt cx="8743741" cy="684986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6" t="21722" r="25746" b="9243"/>
              <a:stretch/>
            </p:blipFill>
            <p:spPr bwMode="auto">
              <a:xfrm>
                <a:off x="318080" y="15421"/>
                <a:ext cx="8666328" cy="683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5-Point Star 3"/>
              <p:cNvSpPr/>
              <p:nvPr/>
            </p:nvSpPr>
            <p:spPr>
              <a:xfrm>
                <a:off x="1667773" y="4134929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4048664" y="3420374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6019800" y="228600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4810665" y="6649527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7732143" y="4257136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25557" y="299609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Henry Coe</a:t>
                </a:r>
              </a:p>
              <a:p>
                <a:r>
                  <a:rPr lang="en-US" sz="1400" b="1" dirty="0" smtClean="0"/>
                  <a:t>State Park</a:t>
                </a:r>
                <a:endParaRPr lang="en-US" sz="1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31951" y="3465408"/>
                <a:ext cx="14298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Gilroy </a:t>
                </a:r>
              </a:p>
              <a:p>
                <a:r>
                  <a:rPr lang="en-US" sz="1400" b="1" dirty="0" smtClean="0"/>
                  <a:t>Hot Springs</a:t>
                </a:r>
              </a:p>
              <a:p>
                <a:r>
                  <a:rPr lang="en-US" sz="1400" b="1" dirty="0" err="1" smtClean="0"/>
                  <a:t>CalFire</a:t>
                </a:r>
                <a:r>
                  <a:rPr lang="en-US" sz="1400" b="1" dirty="0" smtClean="0"/>
                  <a:t> Station</a:t>
                </a:r>
                <a:endParaRPr lang="en-US" sz="1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8381" y="4116237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Uvas</a:t>
                </a:r>
                <a:r>
                  <a:rPr lang="en-US" sz="1400" b="1" dirty="0" smtClean="0"/>
                  <a:t> Reservoir</a:t>
                </a:r>
              </a:p>
              <a:p>
                <a:r>
                  <a:rPr lang="en-US" sz="1400" b="1" dirty="0" smtClean="0"/>
                  <a:t>County Park</a:t>
                </a:r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49306" y="3285125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San Martin</a:t>
                </a:r>
                <a:endParaRPr lang="en-US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71646" y="6557513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Christmas Hill Park</a:t>
                </a:r>
                <a:endParaRPr lang="en-US" sz="1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3464" y="494581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Redwood Retreat</a:t>
                </a:r>
                <a:endParaRPr lang="en-US" sz="1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87210" y="893469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Llagas</a:t>
                </a:r>
                <a:r>
                  <a:rPr lang="en-US" sz="1400" b="1" dirty="0" smtClean="0"/>
                  <a:t> / </a:t>
                </a:r>
              </a:p>
              <a:p>
                <a:r>
                  <a:rPr lang="en-US" sz="1400" b="1" dirty="0" smtClean="0"/>
                  <a:t>Willow Springs</a:t>
                </a:r>
                <a:endParaRPr lang="en-US" sz="14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19800" y="1981200"/>
              <a:ext cx="2286000" cy="1143000"/>
              <a:chOff x="1066800" y="4191000"/>
              <a:chExt cx="2286000" cy="1143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66800" y="41910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8250" y="4238625"/>
                <a:ext cx="2114550" cy="1077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29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Mile </a:t>
                </a:r>
                <a:r>
                  <a:rPr lang="en-US" sz="1600" dirty="0" smtClean="0"/>
                  <a:t> – 1 </a:t>
                </a:r>
                <a:r>
                  <a:rPr lang="en-US" sz="1600" dirty="0" err="1" smtClean="0"/>
                  <a:t>reststop</a:t>
                </a:r>
                <a:endParaRPr lang="en-US" sz="1600" dirty="0" smtClean="0"/>
              </a:p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49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Mile </a:t>
                </a:r>
                <a:r>
                  <a:rPr lang="en-US" sz="1600" dirty="0" smtClean="0"/>
                  <a:t> – </a:t>
                </a:r>
                <a:r>
                  <a:rPr lang="en-US" sz="1600" dirty="0"/>
                  <a:t>2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73 </a:t>
                </a:r>
                <a:r>
                  <a:rPr lang="en-US" sz="1600" dirty="0"/>
                  <a:t>Mile </a:t>
                </a:r>
                <a:r>
                  <a:rPr lang="en-US" sz="1600" dirty="0" smtClean="0"/>
                  <a:t> – </a:t>
                </a:r>
                <a:r>
                  <a:rPr lang="en-US" sz="1600" dirty="0"/>
                  <a:t>3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  <a:p>
                <a:r>
                  <a:rPr lang="en-US" sz="1600" dirty="0" smtClean="0"/>
                  <a:t> </a:t>
                </a:r>
                <a:r>
                  <a:rPr lang="en-US" sz="1600" dirty="0" smtClean="0"/>
                  <a:t>100 </a:t>
                </a:r>
                <a:r>
                  <a:rPr lang="en-US" sz="1600" dirty="0" smtClean="0"/>
                  <a:t>Mile </a:t>
                </a:r>
                <a:r>
                  <a:rPr lang="en-US" sz="1600" dirty="0" smtClean="0"/>
                  <a:t> – 4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131963" y="4318613"/>
                <a:ext cx="228600" cy="152400"/>
              </a:xfrm>
              <a:prstGeom prst="right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1109932" y="5020574"/>
                <a:ext cx="228600" cy="1524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109932" y="4820549"/>
                <a:ext cx="228600" cy="152400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109932" y="4563374"/>
                <a:ext cx="228600" cy="152400"/>
              </a:xfrm>
              <a:prstGeom prst="rightArrow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25054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18080" y="15421"/>
            <a:ext cx="8743741" cy="6849869"/>
            <a:chOff x="318080" y="15421"/>
            <a:chExt cx="8743741" cy="6849869"/>
          </a:xfrm>
        </p:grpSpPr>
        <p:grpSp>
          <p:nvGrpSpPr>
            <p:cNvPr id="2" name="Group 1"/>
            <p:cNvGrpSpPr/>
            <p:nvPr/>
          </p:nvGrpSpPr>
          <p:grpSpPr>
            <a:xfrm>
              <a:off x="318080" y="15421"/>
              <a:ext cx="8743741" cy="6849869"/>
              <a:chOff x="318080" y="15421"/>
              <a:chExt cx="8743741" cy="684986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866" t="21722" r="25746" b="9243"/>
              <a:stretch/>
            </p:blipFill>
            <p:spPr bwMode="auto">
              <a:xfrm>
                <a:off x="318080" y="15421"/>
                <a:ext cx="8666328" cy="6838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5-Point Star 3"/>
              <p:cNvSpPr/>
              <p:nvPr/>
            </p:nvSpPr>
            <p:spPr>
              <a:xfrm>
                <a:off x="1667773" y="4134929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4048664" y="3420374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6019800" y="228600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5-Point Star 6"/>
              <p:cNvSpPr/>
              <p:nvPr/>
            </p:nvSpPr>
            <p:spPr>
              <a:xfrm>
                <a:off x="4810665" y="6649527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5-Point Star 7"/>
              <p:cNvSpPr/>
              <p:nvPr/>
            </p:nvSpPr>
            <p:spPr>
              <a:xfrm>
                <a:off x="7732143" y="4257136"/>
                <a:ext cx="152400" cy="152400"/>
              </a:xfrm>
              <a:prstGeom prst="star5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825557" y="299609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Henry Coe</a:t>
                </a:r>
              </a:p>
              <a:p>
                <a:r>
                  <a:rPr lang="en-US" sz="1400" b="1" dirty="0" smtClean="0"/>
                  <a:t>State Park</a:t>
                </a:r>
                <a:endParaRPr lang="en-US" sz="1400" b="1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7631951" y="3465408"/>
                <a:ext cx="142987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Gilroy </a:t>
                </a:r>
              </a:p>
              <a:p>
                <a:r>
                  <a:rPr lang="en-US" sz="1400" b="1" dirty="0" smtClean="0"/>
                  <a:t>Hot Springs</a:t>
                </a:r>
              </a:p>
              <a:p>
                <a:r>
                  <a:rPr lang="en-US" sz="1400" b="1" dirty="0" err="1" smtClean="0"/>
                  <a:t>CalFire</a:t>
                </a:r>
                <a:r>
                  <a:rPr lang="en-US" sz="1400" b="1" dirty="0" smtClean="0"/>
                  <a:t> Station</a:t>
                </a:r>
                <a:endParaRPr lang="en-US" sz="1400" b="1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18381" y="4116237"/>
                <a:ext cx="1600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Uvas</a:t>
                </a:r>
                <a:r>
                  <a:rPr lang="en-US" sz="1400" b="1" dirty="0" smtClean="0"/>
                  <a:t> Reservoir</a:t>
                </a:r>
              </a:p>
              <a:p>
                <a:r>
                  <a:rPr lang="en-US" sz="1400" b="1" dirty="0" smtClean="0"/>
                  <a:t>County Park</a:t>
                </a:r>
                <a:endParaRPr lang="en-US" sz="14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149306" y="3285125"/>
                <a:ext cx="11430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San Martin</a:t>
                </a:r>
                <a:endParaRPr lang="en-US" sz="14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171646" y="6557513"/>
                <a:ext cx="1676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Christmas Hill Park</a:t>
                </a:r>
                <a:endParaRPr lang="en-US" sz="14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3464" y="4945810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Redwood Retreat</a:t>
                </a:r>
                <a:endParaRPr lang="en-US" sz="14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87210" y="893469"/>
                <a:ext cx="14478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 smtClean="0"/>
                  <a:t>Llagas</a:t>
                </a:r>
                <a:r>
                  <a:rPr lang="en-US" sz="1400" b="1" dirty="0" smtClean="0"/>
                  <a:t> / </a:t>
                </a:r>
              </a:p>
              <a:p>
                <a:r>
                  <a:rPr lang="en-US" sz="1400" b="1" dirty="0" smtClean="0"/>
                  <a:t>Willow Springs</a:t>
                </a:r>
                <a:endParaRPr lang="en-US" sz="1400" b="1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19800" y="1981200"/>
              <a:ext cx="2286000" cy="1143000"/>
              <a:chOff x="1066800" y="4191000"/>
              <a:chExt cx="2286000" cy="11430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066800" y="4191000"/>
                <a:ext cx="2286000" cy="1143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38250" y="4238625"/>
                <a:ext cx="2114550" cy="10772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29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Mile </a:t>
                </a:r>
                <a:r>
                  <a:rPr lang="en-US" sz="1600" dirty="0" smtClean="0"/>
                  <a:t> – 1 </a:t>
                </a:r>
                <a:r>
                  <a:rPr lang="en-US" sz="1600" dirty="0" err="1" smtClean="0"/>
                  <a:t>reststop</a:t>
                </a:r>
                <a:endParaRPr lang="en-US" sz="1600" dirty="0" smtClean="0"/>
              </a:p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</a:t>
                </a:r>
                <a:r>
                  <a:rPr lang="en-US" sz="1600" dirty="0" smtClean="0"/>
                  <a:t>49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Mile </a:t>
                </a:r>
                <a:r>
                  <a:rPr lang="en-US" sz="1600" dirty="0" smtClean="0"/>
                  <a:t> – </a:t>
                </a:r>
                <a:r>
                  <a:rPr lang="en-US" sz="1600" dirty="0"/>
                  <a:t>2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  <a:p>
                <a:r>
                  <a:rPr lang="en-US" sz="1600" dirty="0" smtClean="0"/>
                  <a:t>  </a:t>
                </a:r>
                <a:r>
                  <a:rPr lang="en-US" sz="1600" dirty="0" smtClean="0"/>
                  <a:t> 73 </a:t>
                </a:r>
                <a:r>
                  <a:rPr lang="en-US" sz="1600" dirty="0"/>
                  <a:t>Mile </a:t>
                </a:r>
                <a:r>
                  <a:rPr lang="en-US" sz="1600" dirty="0" smtClean="0"/>
                  <a:t> – </a:t>
                </a:r>
                <a:r>
                  <a:rPr lang="en-US" sz="1600" dirty="0"/>
                  <a:t>3</a:t>
                </a:r>
                <a:r>
                  <a:rPr lang="en-US" sz="1600" dirty="0" smtClean="0"/>
                  <a:t>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  <a:p>
                <a:r>
                  <a:rPr lang="en-US" sz="1600" dirty="0" smtClean="0"/>
                  <a:t> </a:t>
                </a:r>
                <a:r>
                  <a:rPr lang="en-US" sz="1600" dirty="0" smtClean="0"/>
                  <a:t>100 </a:t>
                </a:r>
                <a:r>
                  <a:rPr lang="en-US" sz="1600" dirty="0" smtClean="0"/>
                  <a:t>Mile </a:t>
                </a:r>
                <a:r>
                  <a:rPr lang="en-US" sz="1600" dirty="0" smtClean="0"/>
                  <a:t> – 4 </a:t>
                </a:r>
                <a:r>
                  <a:rPr lang="en-US" sz="1600" dirty="0" err="1" smtClean="0"/>
                  <a:t>reststops</a:t>
                </a:r>
                <a:endParaRPr lang="en-US" sz="1600" dirty="0" smtClean="0"/>
              </a:p>
            </p:txBody>
          </p:sp>
          <p:sp>
            <p:nvSpPr>
              <p:cNvPr id="19" name="Right Arrow 18"/>
              <p:cNvSpPr/>
              <p:nvPr/>
            </p:nvSpPr>
            <p:spPr>
              <a:xfrm>
                <a:off x="1131963" y="4318613"/>
                <a:ext cx="228600" cy="152400"/>
              </a:xfrm>
              <a:prstGeom prst="rightArrow">
                <a:avLst/>
              </a:prstGeom>
              <a:solidFill>
                <a:srgbClr val="FFFF0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ight Arrow 19"/>
              <p:cNvSpPr/>
              <p:nvPr/>
            </p:nvSpPr>
            <p:spPr>
              <a:xfrm>
                <a:off x="1109932" y="5020574"/>
                <a:ext cx="228600" cy="152400"/>
              </a:xfrm>
              <a:prstGeom prst="rightArrow">
                <a:avLst/>
              </a:prstGeom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ight Arrow 20"/>
              <p:cNvSpPr/>
              <p:nvPr/>
            </p:nvSpPr>
            <p:spPr>
              <a:xfrm>
                <a:off x="1109932" y="4820549"/>
                <a:ext cx="228600" cy="152400"/>
              </a:xfrm>
              <a:prstGeom prst="rightArrow">
                <a:avLst/>
              </a:prstGeom>
              <a:solidFill>
                <a:srgbClr val="00B0F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1109932" y="4563374"/>
                <a:ext cx="228600" cy="152400"/>
              </a:xfrm>
              <a:prstGeom prst="rightArrow">
                <a:avLst/>
              </a:prstGeom>
              <a:solidFill>
                <a:srgbClr val="92D050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ight Arrow 22"/>
            <p:cNvSpPr/>
            <p:nvPr/>
          </p:nvSpPr>
          <p:spPr>
            <a:xfrm rot="13029064">
              <a:off x="1720696" y="2470920"/>
              <a:ext cx="228600" cy="152400"/>
            </a:xfrm>
            <a:prstGeom prst="rightArrow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3140094" y="5783850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24"/>
            <p:cNvSpPr/>
            <p:nvPr/>
          </p:nvSpPr>
          <p:spPr>
            <a:xfrm rot="680876">
              <a:off x="2951467" y="5707688"/>
              <a:ext cx="228600" cy="152400"/>
            </a:xfrm>
            <a:prstGeom prst="rightArrow">
              <a:avLst/>
            </a:prstGeom>
            <a:solidFill>
              <a:srgbClr val="FF99FF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 rot="14536987">
              <a:off x="5248701" y="4279003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ight Arrow 26"/>
            <p:cNvSpPr/>
            <p:nvPr/>
          </p:nvSpPr>
          <p:spPr>
            <a:xfrm rot="14054425">
              <a:off x="5974844" y="4975368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 rot="14017115">
              <a:off x="6801280" y="5272979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ight Arrow 28"/>
            <p:cNvSpPr/>
            <p:nvPr/>
          </p:nvSpPr>
          <p:spPr>
            <a:xfrm rot="19704971">
              <a:off x="6334718" y="5905082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Arrow 29"/>
            <p:cNvSpPr/>
            <p:nvPr/>
          </p:nvSpPr>
          <p:spPr>
            <a:xfrm rot="20101144">
              <a:off x="5423779" y="6446347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ight Arrow 30"/>
            <p:cNvSpPr/>
            <p:nvPr/>
          </p:nvSpPr>
          <p:spPr>
            <a:xfrm rot="14468320">
              <a:off x="4379919" y="3913229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14784378">
              <a:off x="5125406" y="4061666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0974873">
              <a:off x="5668781" y="4773259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10172923">
              <a:off x="6573967" y="5083373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Arrow 34"/>
            <p:cNvSpPr/>
            <p:nvPr/>
          </p:nvSpPr>
          <p:spPr>
            <a:xfrm rot="18935120">
              <a:off x="6668596" y="5616860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 rot="19968844">
              <a:off x="5858875" y="6233713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ight Arrow 36"/>
            <p:cNvSpPr/>
            <p:nvPr/>
          </p:nvSpPr>
          <p:spPr>
            <a:xfrm rot="4888868">
              <a:off x="8276247" y="576198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ight Arrow 37"/>
            <p:cNvSpPr/>
            <p:nvPr/>
          </p:nvSpPr>
          <p:spPr>
            <a:xfrm rot="3790630">
              <a:off x="7935003" y="4687232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ight Arrow 38"/>
            <p:cNvSpPr/>
            <p:nvPr/>
          </p:nvSpPr>
          <p:spPr>
            <a:xfrm rot="18124484">
              <a:off x="6752248" y="4210667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6118843" y="4833297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ight Arrow 40"/>
            <p:cNvSpPr/>
            <p:nvPr/>
          </p:nvSpPr>
          <p:spPr>
            <a:xfrm rot="17162298">
              <a:off x="4981631" y="5339052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ight Arrow 41"/>
            <p:cNvSpPr/>
            <p:nvPr/>
          </p:nvSpPr>
          <p:spPr>
            <a:xfrm rot="14547344">
              <a:off x="5150424" y="612301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ight Arrow 42"/>
            <p:cNvSpPr/>
            <p:nvPr/>
          </p:nvSpPr>
          <p:spPr>
            <a:xfrm rot="7176712">
              <a:off x="8047647" y="612429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Arrow 43"/>
            <p:cNvSpPr/>
            <p:nvPr/>
          </p:nvSpPr>
          <p:spPr>
            <a:xfrm rot="2364598">
              <a:off x="8136437" y="516497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ight Arrow 44"/>
            <p:cNvSpPr/>
            <p:nvPr/>
          </p:nvSpPr>
          <p:spPr>
            <a:xfrm rot="826718">
              <a:off x="7410880" y="4260866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ight Arrow 45"/>
            <p:cNvSpPr/>
            <p:nvPr/>
          </p:nvSpPr>
          <p:spPr>
            <a:xfrm rot="18807080">
              <a:off x="6607036" y="474406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ight Arrow 46"/>
            <p:cNvSpPr/>
            <p:nvPr/>
          </p:nvSpPr>
          <p:spPr>
            <a:xfrm rot="19881621">
              <a:off x="5482726" y="5099188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ight Arrow 47"/>
            <p:cNvSpPr/>
            <p:nvPr/>
          </p:nvSpPr>
          <p:spPr>
            <a:xfrm rot="15533373">
              <a:off x="4998385" y="572451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ight Arrow 48"/>
            <p:cNvSpPr/>
            <p:nvPr/>
          </p:nvSpPr>
          <p:spPr>
            <a:xfrm rot="14504595">
              <a:off x="4290579" y="3666178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ight Arrow 49"/>
            <p:cNvSpPr/>
            <p:nvPr/>
          </p:nvSpPr>
          <p:spPr>
            <a:xfrm rot="9589269">
              <a:off x="4961828" y="3948237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ight Arrow 50"/>
            <p:cNvSpPr/>
            <p:nvPr/>
          </p:nvSpPr>
          <p:spPr>
            <a:xfrm rot="14328736">
              <a:off x="5452771" y="4688408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ight Arrow 51"/>
            <p:cNvSpPr/>
            <p:nvPr/>
          </p:nvSpPr>
          <p:spPr>
            <a:xfrm rot="9243360">
              <a:off x="6345367" y="5168200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ight Arrow 52"/>
            <p:cNvSpPr/>
            <p:nvPr/>
          </p:nvSpPr>
          <p:spPr>
            <a:xfrm rot="14118650">
              <a:off x="7017291" y="554597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ight Arrow 53"/>
            <p:cNvSpPr/>
            <p:nvPr/>
          </p:nvSpPr>
          <p:spPr>
            <a:xfrm rot="14032917">
              <a:off x="6848987" y="622713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ight Arrow 54"/>
            <p:cNvSpPr/>
            <p:nvPr/>
          </p:nvSpPr>
          <p:spPr>
            <a:xfrm rot="12781705">
              <a:off x="7666647" y="614298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ight Arrow 55"/>
            <p:cNvSpPr/>
            <p:nvPr/>
          </p:nvSpPr>
          <p:spPr>
            <a:xfrm rot="19189991">
              <a:off x="5508594" y="51295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ight Arrow 56"/>
            <p:cNvSpPr/>
            <p:nvPr/>
          </p:nvSpPr>
          <p:spPr>
            <a:xfrm rot="6991390">
              <a:off x="4457700" y="1507898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ight Arrow 57"/>
            <p:cNvSpPr/>
            <p:nvPr/>
          </p:nvSpPr>
          <p:spPr>
            <a:xfrm rot="18198969">
              <a:off x="4660357" y="1661369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ight Arrow 58"/>
            <p:cNvSpPr/>
            <p:nvPr/>
          </p:nvSpPr>
          <p:spPr>
            <a:xfrm rot="14777814">
              <a:off x="4358830" y="2335423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ight Arrow 59"/>
            <p:cNvSpPr/>
            <p:nvPr/>
          </p:nvSpPr>
          <p:spPr>
            <a:xfrm rot="20081737">
              <a:off x="4212602" y="308954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Arrow 60"/>
            <p:cNvSpPr/>
            <p:nvPr/>
          </p:nvSpPr>
          <p:spPr>
            <a:xfrm rot="18908700">
              <a:off x="6824896" y="5895193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Arrow 61"/>
            <p:cNvSpPr/>
            <p:nvPr/>
          </p:nvSpPr>
          <p:spPr>
            <a:xfrm rot="8362661">
              <a:off x="7166401" y="600234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ight Arrow 62"/>
            <p:cNvSpPr/>
            <p:nvPr/>
          </p:nvSpPr>
          <p:spPr>
            <a:xfrm rot="8027095">
              <a:off x="2839202" y="204024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ight Arrow 63"/>
            <p:cNvSpPr/>
            <p:nvPr/>
          </p:nvSpPr>
          <p:spPr>
            <a:xfrm rot="8123730">
              <a:off x="3373387" y="150611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ight Arrow 64"/>
            <p:cNvSpPr/>
            <p:nvPr/>
          </p:nvSpPr>
          <p:spPr>
            <a:xfrm rot="13835054">
              <a:off x="3903343" y="158448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ight Arrow 65"/>
            <p:cNvSpPr/>
            <p:nvPr/>
          </p:nvSpPr>
          <p:spPr>
            <a:xfrm rot="8690185">
              <a:off x="4976026" y="737721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ight Arrow 66"/>
            <p:cNvSpPr/>
            <p:nvPr/>
          </p:nvSpPr>
          <p:spPr>
            <a:xfrm rot="18526513">
              <a:off x="5045889" y="975031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ight Arrow 67"/>
            <p:cNvSpPr/>
            <p:nvPr/>
          </p:nvSpPr>
          <p:spPr>
            <a:xfrm rot="9478939">
              <a:off x="5430431" y="265893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 rot="19065863">
              <a:off x="2440478" y="2042561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 rot="14196151">
              <a:off x="2203341" y="279430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 rot="9410294">
              <a:off x="4706330" y="407948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ight Arrow 71"/>
            <p:cNvSpPr/>
            <p:nvPr/>
          </p:nvSpPr>
          <p:spPr>
            <a:xfrm rot="14538501">
              <a:off x="5356706" y="448967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ight Arrow 72"/>
            <p:cNvSpPr/>
            <p:nvPr/>
          </p:nvSpPr>
          <p:spPr>
            <a:xfrm rot="14122555">
              <a:off x="6104090" y="520531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ight Arrow 73"/>
            <p:cNvSpPr/>
            <p:nvPr/>
          </p:nvSpPr>
          <p:spPr>
            <a:xfrm rot="5187143">
              <a:off x="2637098" y="2788544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ight Arrow 74"/>
            <p:cNvSpPr/>
            <p:nvPr/>
          </p:nvSpPr>
          <p:spPr>
            <a:xfrm rot="3137580">
              <a:off x="2739876" y="4954152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ight Arrow 75"/>
            <p:cNvSpPr/>
            <p:nvPr/>
          </p:nvSpPr>
          <p:spPr>
            <a:xfrm rot="6593587">
              <a:off x="2674391" y="4211192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ight Arrow 76"/>
            <p:cNvSpPr/>
            <p:nvPr/>
          </p:nvSpPr>
          <p:spPr>
            <a:xfrm rot="3826646">
              <a:off x="2812850" y="3709073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ight Arrow 77"/>
            <p:cNvSpPr/>
            <p:nvPr/>
          </p:nvSpPr>
          <p:spPr>
            <a:xfrm rot="12975066">
              <a:off x="3239008" y="3328835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ight Arrow 78"/>
            <p:cNvSpPr/>
            <p:nvPr/>
          </p:nvSpPr>
          <p:spPr>
            <a:xfrm rot="13863243">
              <a:off x="3786897" y="3736303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ight Arrow 79"/>
            <p:cNvSpPr/>
            <p:nvPr/>
          </p:nvSpPr>
          <p:spPr>
            <a:xfrm rot="12542178">
              <a:off x="4184451" y="3467370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ight Arrow 80"/>
            <p:cNvSpPr/>
            <p:nvPr/>
          </p:nvSpPr>
          <p:spPr>
            <a:xfrm rot="14510955">
              <a:off x="4497571" y="4147144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ight Arrow 81"/>
            <p:cNvSpPr/>
            <p:nvPr/>
          </p:nvSpPr>
          <p:spPr>
            <a:xfrm rot="10549649">
              <a:off x="879636" y="2166155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ight Arrow 82"/>
            <p:cNvSpPr/>
            <p:nvPr/>
          </p:nvSpPr>
          <p:spPr>
            <a:xfrm rot="12413299">
              <a:off x="1959599" y="2585438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ight Arrow 83"/>
            <p:cNvSpPr/>
            <p:nvPr/>
          </p:nvSpPr>
          <p:spPr>
            <a:xfrm rot="14033070">
              <a:off x="2516591" y="3347938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ight Arrow 84"/>
            <p:cNvSpPr/>
            <p:nvPr/>
          </p:nvSpPr>
          <p:spPr>
            <a:xfrm rot="9834998">
              <a:off x="3030299" y="3231918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ight Arrow 85"/>
            <p:cNvSpPr/>
            <p:nvPr/>
          </p:nvSpPr>
          <p:spPr>
            <a:xfrm rot="12602560">
              <a:off x="3653076" y="3550746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 rot="4039511">
              <a:off x="4069194" y="3609807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 rot="14922777">
              <a:off x="2561660" y="168946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ight Arrow 88"/>
            <p:cNvSpPr/>
            <p:nvPr/>
          </p:nvSpPr>
          <p:spPr>
            <a:xfrm rot="16831805">
              <a:off x="2105809" y="245011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ight Arrow 89"/>
            <p:cNvSpPr/>
            <p:nvPr/>
          </p:nvSpPr>
          <p:spPr>
            <a:xfrm rot="13964745">
              <a:off x="2412598" y="3027912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ight Arrow 90"/>
            <p:cNvSpPr/>
            <p:nvPr/>
          </p:nvSpPr>
          <p:spPr>
            <a:xfrm rot="8759962">
              <a:off x="2728026" y="343141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ight Arrow 91"/>
            <p:cNvSpPr/>
            <p:nvPr/>
          </p:nvSpPr>
          <p:spPr>
            <a:xfrm rot="12543708">
              <a:off x="3435125" y="3480560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ight Arrow 92"/>
            <p:cNvSpPr/>
            <p:nvPr/>
          </p:nvSpPr>
          <p:spPr>
            <a:xfrm rot="9513761">
              <a:off x="3961865" y="370314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ight Arrow 93"/>
            <p:cNvSpPr/>
            <p:nvPr/>
          </p:nvSpPr>
          <p:spPr>
            <a:xfrm rot="1087391">
              <a:off x="1692940" y="4467110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ight Arrow 94"/>
            <p:cNvSpPr/>
            <p:nvPr/>
          </p:nvSpPr>
          <p:spPr>
            <a:xfrm rot="4220991">
              <a:off x="1030321" y="359445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ight Arrow 95"/>
            <p:cNvSpPr/>
            <p:nvPr/>
          </p:nvSpPr>
          <p:spPr>
            <a:xfrm rot="4507056">
              <a:off x="417407" y="2575286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ight Arrow 96"/>
            <p:cNvSpPr/>
            <p:nvPr/>
          </p:nvSpPr>
          <p:spPr>
            <a:xfrm rot="11029983">
              <a:off x="1152767" y="2178972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ight Arrow 97"/>
            <p:cNvSpPr/>
            <p:nvPr/>
          </p:nvSpPr>
          <p:spPr>
            <a:xfrm rot="5783375">
              <a:off x="1574347" y="1798469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ight Arrow 98"/>
            <p:cNvSpPr/>
            <p:nvPr/>
          </p:nvSpPr>
          <p:spPr>
            <a:xfrm rot="13006411">
              <a:off x="2225667" y="1369288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ight Arrow 99"/>
            <p:cNvSpPr/>
            <p:nvPr/>
          </p:nvSpPr>
          <p:spPr>
            <a:xfrm>
              <a:off x="2388107" y="4652369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ight Arrow 100"/>
            <p:cNvSpPr/>
            <p:nvPr/>
          </p:nvSpPr>
          <p:spPr>
            <a:xfrm rot="3602574">
              <a:off x="1341634" y="4048790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ight Arrow 101"/>
            <p:cNvSpPr/>
            <p:nvPr/>
          </p:nvSpPr>
          <p:spPr>
            <a:xfrm rot="3638229">
              <a:off x="958172" y="327182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ight Arrow 102"/>
            <p:cNvSpPr/>
            <p:nvPr/>
          </p:nvSpPr>
          <p:spPr>
            <a:xfrm rot="9226970">
              <a:off x="575733" y="2261272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ight Arrow 103"/>
            <p:cNvSpPr/>
            <p:nvPr/>
          </p:nvSpPr>
          <p:spPr>
            <a:xfrm rot="7365400">
              <a:off x="1453103" y="211547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ight Arrow 104"/>
            <p:cNvSpPr/>
            <p:nvPr/>
          </p:nvSpPr>
          <p:spPr>
            <a:xfrm rot="7952274">
              <a:off x="1781143" y="1410396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ight Arrow 105"/>
            <p:cNvSpPr/>
            <p:nvPr/>
          </p:nvSpPr>
          <p:spPr>
            <a:xfrm rot="3666624">
              <a:off x="3323159" y="5891293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ight Arrow 106"/>
            <p:cNvSpPr/>
            <p:nvPr/>
          </p:nvSpPr>
          <p:spPr>
            <a:xfrm rot="280961">
              <a:off x="1598392" y="5641487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ight Arrow 107"/>
            <p:cNvSpPr/>
            <p:nvPr/>
          </p:nvSpPr>
          <p:spPr>
            <a:xfrm rot="10459099">
              <a:off x="1988183" y="5421141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ight Arrow 108"/>
            <p:cNvSpPr/>
            <p:nvPr/>
          </p:nvSpPr>
          <p:spPr>
            <a:xfrm rot="6321574">
              <a:off x="2738526" y="5190703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ight Arrow 109"/>
            <p:cNvSpPr/>
            <p:nvPr/>
          </p:nvSpPr>
          <p:spPr>
            <a:xfrm rot="487375">
              <a:off x="2042225" y="4617546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ight Arrow 110"/>
            <p:cNvSpPr/>
            <p:nvPr/>
          </p:nvSpPr>
          <p:spPr>
            <a:xfrm rot="3117397">
              <a:off x="1199212" y="3823592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ight Arrow 111"/>
            <p:cNvSpPr/>
            <p:nvPr/>
          </p:nvSpPr>
          <p:spPr>
            <a:xfrm rot="3411234">
              <a:off x="670624" y="2958399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ight Arrow 112"/>
            <p:cNvSpPr/>
            <p:nvPr/>
          </p:nvSpPr>
          <p:spPr>
            <a:xfrm rot="1063596">
              <a:off x="4569613" y="660857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ight Arrow 113"/>
            <p:cNvSpPr/>
            <p:nvPr/>
          </p:nvSpPr>
          <p:spPr>
            <a:xfrm rot="4163268">
              <a:off x="3607418" y="627490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Arrow 114"/>
            <p:cNvSpPr/>
            <p:nvPr/>
          </p:nvSpPr>
          <p:spPr>
            <a:xfrm rot="1646530">
              <a:off x="2504625" y="5692101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ight Arrow 115"/>
            <p:cNvSpPr/>
            <p:nvPr/>
          </p:nvSpPr>
          <p:spPr>
            <a:xfrm rot="1337488">
              <a:off x="1222364" y="5489490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ight Arrow 116"/>
            <p:cNvSpPr/>
            <p:nvPr/>
          </p:nvSpPr>
          <p:spPr>
            <a:xfrm rot="11801752">
              <a:off x="2455473" y="5439825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ight Arrow 117"/>
            <p:cNvSpPr/>
            <p:nvPr/>
          </p:nvSpPr>
          <p:spPr>
            <a:xfrm rot="3609877">
              <a:off x="2625945" y="4735441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ight Arrow 118"/>
            <p:cNvSpPr/>
            <p:nvPr/>
          </p:nvSpPr>
          <p:spPr>
            <a:xfrm>
              <a:off x="4313847" y="652398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ight Arrow 119"/>
            <p:cNvSpPr/>
            <p:nvPr/>
          </p:nvSpPr>
          <p:spPr>
            <a:xfrm rot="2445685">
              <a:off x="3475647" y="6066784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ight Arrow 120"/>
            <p:cNvSpPr/>
            <p:nvPr/>
          </p:nvSpPr>
          <p:spPr>
            <a:xfrm>
              <a:off x="2091107" y="565990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ight Arrow 121"/>
            <p:cNvSpPr/>
            <p:nvPr/>
          </p:nvSpPr>
          <p:spPr>
            <a:xfrm rot="11134327">
              <a:off x="1517714" y="540002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ight Arrow 122"/>
            <p:cNvSpPr/>
            <p:nvPr/>
          </p:nvSpPr>
          <p:spPr>
            <a:xfrm rot="6283022">
              <a:off x="2736651" y="5462435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ight Arrow 123"/>
            <p:cNvSpPr/>
            <p:nvPr/>
          </p:nvSpPr>
          <p:spPr>
            <a:xfrm rot="2578506">
              <a:off x="3780447" y="6447784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ight Arrow 124"/>
            <p:cNvSpPr/>
            <p:nvPr/>
          </p:nvSpPr>
          <p:spPr>
            <a:xfrm>
              <a:off x="4051142" y="6487775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372264" y="5789762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Shortcut</a:t>
              </a:r>
              <a:endParaRPr lang="en-US" sz="1400" b="1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183896" y="2563023"/>
              <a:ext cx="838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Shortcut</a:t>
              </a:r>
              <a:endParaRPr lang="en-US" sz="1400" b="1" dirty="0"/>
            </a:p>
          </p:txBody>
        </p:sp>
        <p:sp>
          <p:nvSpPr>
            <p:cNvPr id="128" name="Right Arrow 127"/>
            <p:cNvSpPr/>
            <p:nvPr/>
          </p:nvSpPr>
          <p:spPr>
            <a:xfrm rot="20562992">
              <a:off x="5069911" y="6560089"/>
              <a:ext cx="228600" cy="152400"/>
            </a:xfrm>
            <a:prstGeom prst="rightArrow">
              <a:avLst/>
            </a:prstGeom>
            <a:solidFill>
              <a:srgbClr val="00B0F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ight Arrow 128"/>
            <p:cNvSpPr/>
            <p:nvPr/>
          </p:nvSpPr>
          <p:spPr>
            <a:xfrm rot="20403449">
              <a:off x="4978257" y="6472137"/>
              <a:ext cx="228600" cy="1524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ight Arrow 129"/>
            <p:cNvSpPr/>
            <p:nvPr/>
          </p:nvSpPr>
          <p:spPr>
            <a:xfrm rot="20101144">
              <a:off x="5366990" y="6693212"/>
              <a:ext cx="228600" cy="152400"/>
            </a:xfrm>
            <a:prstGeom prst="rightArrow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ight Arrow 130"/>
            <p:cNvSpPr/>
            <p:nvPr/>
          </p:nvSpPr>
          <p:spPr>
            <a:xfrm rot="19968844">
              <a:off x="5165886" y="6688038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Arrow 131"/>
            <p:cNvSpPr/>
            <p:nvPr/>
          </p:nvSpPr>
          <p:spPr>
            <a:xfrm rot="12413299">
              <a:off x="1551283" y="2280638"/>
              <a:ext cx="228600" cy="152400"/>
            </a:xfrm>
            <a:prstGeom prst="rightArrow">
              <a:avLst/>
            </a:prstGeom>
            <a:solidFill>
              <a:srgbClr val="92D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914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1596</TotalTime>
  <Words>439</Words>
  <Application>Microsoft Office PowerPoint</Application>
  <PresentationFormat>On-screen Show (4:3)</PresentationFormat>
  <Paragraphs>84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New Routes Starting from Christmas Hill Park Color Map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Closure Contingency Plan  for Willow Springs</dc:title>
  <dc:creator>e36915</dc:creator>
  <cp:lastModifiedBy>Donny</cp:lastModifiedBy>
  <cp:revision>146</cp:revision>
  <cp:lastPrinted>2023-11-15T14:53:08Z</cp:lastPrinted>
  <dcterms:created xsi:type="dcterms:W3CDTF">2017-03-29T12:55:56Z</dcterms:created>
  <dcterms:modified xsi:type="dcterms:W3CDTF">2024-10-08T21:33:51Z</dcterms:modified>
</cp:coreProperties>
</file>